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2" r:id="rId6"/>
    <p:sldId id="260" r:id="rId7"/>
    <p:sldId id="258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C4D52-CDE2-4A0B-8FA0-3BFDE8B8A473}" v="26" dt="2023-11-09T17:26:17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0BA5-6269-F980-795A-B260C5C23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2174C-8FFE-6695-71D9-89EFCD229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34818-B8A8-0A4B-194A-F1B1A8EB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4151B-70EF-22DA-EE16-E2F4052F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17F0E-FA80-8FA2-1B18-C9191139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716FB-BA12-95FB-28B2-43DB1EE62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8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5591-B304-9B35-1AAE-9AD8B967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2F1CC-B44E-DD90-2D9A-12C4CCBE6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DA26F-0F50-CF6C-AA77-570F17B8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37A23-55AD-60CD-FE0B-2ABBE91B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6B3F-60FF-2FAC-BEC6-0523192A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A95EB-3A0A-B267-A48E-39A8C667D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A5DC7-12B2-84C8-5A7C-AEF2E8806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CF6D9-4EDC-E1B2-B07D-7C7A2E31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9100-2E87-9031-B3F8-6EAB08F1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C0CCB-D694-491D-EEAC-06C8588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7F46-064E-E313-D400-82010DEF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616906"/>
            <a:ext cx="5582478" cy="4351338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41C97-8F80-A714-D6A8-945D1240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6471-5C8D-380B-3E9D-5BFBF067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AD52A-147B-505D-B11F-7D250EDD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450E6-43F8-75D3-CA15-ECCFD25CB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D5702-B124-CCCA-1ACB-58909746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40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0018A9-D997-93CC-4147-CC16AE2FD1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57165"/>
            <a:ext cx="12191999" cy="60325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D9845D-AE62-8AED-D9C4-0BC97FA0551F}"/>
              </a:ext>
            </a:extLst>
          </p:cNvPr>
          <p:cNvSpPr txBox="1">
            <a:spLocks/>
          </p:cNvSpPr>
          <p:nvPr userDrawn="1"/>
        </p:nvSpPr>
        <p:spPr>
          <a:xfrm>
            <a:off x="9364575" y="64044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4136EA-F9BB-4E00-8C77-B894E3B9F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A149-A7BD-FCB4-BCC5-FB3CD7B1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895A1-8EA4-018C-046C-14DA9889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34611-722E-05F4-69ED-674A1849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92E9-4F3D-798A-97D4-A8F6B4F5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F389-CBAB-230A-BA86-C3710731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713F-AB27-26E4-C7E3-3C16050F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554B8-A616-395B-0B0F-2320B42E2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37A7F-7B17-811C-63B0-E829C7750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4D730-7160-1F04-C900-836671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20C2-A23E-BAA1-349F-55E77E56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DEF4A-02B5-03C3-16A7-CCCB858B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2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6C0F-DF26-D4E1-9652-04E657AE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29BB3-85A7-892C-6F37-00DD18E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64695-3525-89DA-BF96-F01E20E8F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95762-63FA-ED8D-8927-0DF2CC653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F4CDB-D02D-3F86-5668-F54EEF036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AB3E8-0E1C-59A9-7FF9-FE621709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3911D-2A9C-DEBD-1F0C-8486E815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BE4BA-5666-4213-F2DB-9BC51FF1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8AED-7E70-4A61-CD0E-5A4E8B16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592F6-98A6-9940-AD27-38F07C05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101A-4558-7E54-683A-886DC259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1E8C7-78AD-6AF2-8FA7-3AC45A7D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2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0B5BB-734F-11FF-C777-B8F42797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B54C2-2A18-15F0-8122-F3F3C1D7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0105C-B0B0-9BD7-8007-4667B294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54ED-0312-06A8-2D29-EA72DC8F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C3A4-51E3-0596-3659-4F5F44C7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E5952-6648-2928-F999-735FC934D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4EA5F-B14D-25E2-7511-CDBC40F6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CA315-844E-B674-2885-A93F939F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98DCB-2B76-44D5-16FB-291C98EA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C275-E248-4F64-422D-DD0CA900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36137-848D-E7D6-1425-7B6E85DD4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E0B6B-0BCF-75CF-6741-98FF0935D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D3C38-02F4-55C6-1E4A-B363133A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4C2B-3A87-7D68-0B4F-AFC40D48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B3D8C-C054-57E6-AC3D-41AD76C9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31118-4C47-54EF-23FB-D46850C3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625F9-B152-DEF0-9407-E4A530904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CCA38-F0C3-A71B-FE03-AEE80FA64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DCD8-1BB3-4432-AE26-B70A1F4E84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C24B8-DAE2-67F1-5F2D-8490A845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95481-F75A-2314-9308-A8B6167AE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0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ms.org/Meeting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0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923DB-DDE4-A9E7-A954-61E9BCCE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261" y="2940371"/>
            <a:ext cx="7096191" cy="1711838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/>
              <a:t>Alexandra Anderson</a:t>
            </a:r>
          </a:p>
          <a:p>
            <a:pPr marL="0" indent="0">
              <a:buNone/>
            </a:pPr>
            <a:r>
              <a:rPr lang="en-US" sz="4800" dirty="0"/>
              <a:t>RHI </a:t>
            </a:r>
            <a:r>
              <a:rPr lang="en-US" sz="4800" dirty="0" err="1"/>
              <a:t>Magnesita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6E1B12-A106-4CE2-86D5-91AE0BB1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</p:txBody>
      </p:sp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EF92689-39C6-1F1F-43F6-44C3277F3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21" y="1143896"/>
            <a:ext cx="5125165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5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DAC4B3-B741-9DD6-CBE9-6C80D95D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TMS Annual Meeting and Exhibition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B5ABF1-455D-AC57-86F8-607A68F0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3" y="2033998"/>
            <a:ext cx="6566801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More than 4,000 scientists and engineers from around the world gather each year.</a:t>
            </a:r>
          </a:p>
          <a:p>
            <a:pPr>
              <a:spcBef>
                <a:spcPts val="1800"/>
              </a:spcBef>
            </a:pPr>
            <a:r>
              <a:rPr lang="en-US" dirty="0"/>
              <a:t>Roughly 90 to 100 symposia presented, representing all five TMS technical divisions. </a:t>
            </a:r>
          </a:p>
          <a:p>
            <a:pPr>
              <a:spcBef>
                <a:spcPts val="1200"/>
              </a:spcBef>
            </a:pPr>
            <a:r>
              <a:rPr lang="en-US" dirty="0"/>
              <a:t>A robust exhibit features a variety of companies.</a:t>
            </a:r>
          </a:p>
          <a:p>
            <a:pPr>
              <a:spcBef>
                <a:spcPts val="1200"/>
              </a:spcBef>
            </a:pPr>
            <a:r>
              <a:rPr lang="en-US" dirty="0"/>
              <a:t>TMS Technical and Functional Committees hold in-person meetings. </a:t>
            </a:r>
          </a:p>
          <a:p>
            <a:pPr>
              <a:spcBef>
                <a:spcPts val="1200"/>
              </a:spcBef>
            </a:pPr>
            <a:r>
              <a:rPr lang="en-US" dirty="0"/>
              <a:t>Networking opportunities and social activities help you to meet colleagues and leaders in your field.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0D53E-B1AE-C8E6-AEB5-16EF4741C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4568" y="1146898"/>
            <a:ext cx="5117431" cy="5107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E064B2-35F4-496B-F40D-DF6701B99915}"/>
              </a:ext>
            </a:extLst>
          </p:cNvPr>
          <p:cNvSpPr txBox="1"/>
          <p:nvPr/>
        </p:nvSpPr>
        <p:spPr>
          <a:xfrm>
            <a:off x="508836" y="1267327"/>
            <a:ext cx="647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Our Biggest Event of the Year.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4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23C5F1-D989-2BD5-5136-A34761CA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TMS Annual Meeting &amp; Exhibition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C9661F-F6AD-EBC5-5BC0-5B42B8E29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6984" y="1147011"/>
            <a:ext cx="5115015" cy="5105508"/>
          </a:xfr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47BF0F9-A862-A1EF-7A0D-8BB6E0374D38}"/>
              </a:ext>
            </a:extLst>
          </p:cNvPr>
          <p:cNvSpPr txBox="1">
            <a:spLocks/>
          </p:cNvSpPr>
          <p:nvPr/>
        </p:nvSpPr>
        <p:spPr>
          <a:xfrm>
            <a:off x="291199" y="1889620"/>
            <a:ext cx="66149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Here are just a few examples of recurring events to attend:</a:t>
            </a:r>
          </a:p>
          <a:p>
            <a:pPr marL="457200"/>
            <a:r>
              <a:rPr lang="en-US" sz="2400" b="1" dirty="0"/>
              <a:t>Materials Bowl: </a:t>
            </a:r>
            <a:r>
              <a:rPr lang="en-US" sz="2400" dirty="0"/>
              <a:t>This fast-paced student competition is held on Sunday afternoon.</a:t>
            </a:r>
          </a:p>
          <a:p>
            <a:pPr marL="457200">
              <a:spcBef>
                <a:spcPts val="1800"/>
              </a:spcBef>
            </a:pPr>
            <a:r>
              <a:rPr lang="en-US" sz="2400" b="1" dirty="0"/>
              <a:t>Opening Reception: </a:t>
            </a:r>
            <a:r>
              <a:rPr lang="en-US" sz="2400" dirty="0"/>
              <a:t>Get acquainted or re-acquainted with colleagues on the first night of the meeting.</a:t>
            </a:r>
          </a:p>
          <a:p>
            <a:pPr marL="457200">
              <a:spcBef>
                <a:spcPts val="1800"/>
              </a:spcBef>
            </a:pPr>
            <a:r>
              <a:rPr lang="en-US" sz="2400" b="1" dirty="0"/>
              <a:t>Exhibit Hall: </a:t>
            </a:r>
            <a:r>
              <a:rPr lang="en-US" sz="2400" dirty="0"/>
              <a:t>Browse exhibitor displays and (in even-numbered years) check out the popular </a:t>
            </a:r>
            <a:r>
              <a:rPr lang="en-US" sz="2400" dirty="0" err="1"/>
              <a:t>Bladesmithing</a:t>
            </a:r>
            <a:r>
              <a:rPr lang="en-US" sz="2400" dirty="0"/>
              <a:t> exhibit.</a:t>
            </a:r>
          </a:p>
          <a:p>
            <a:pPr marL="457200">
              <a:spcBef>
                <a:spcPts val="1800"/>
              </a:spcBef>
            </a:pPr>
            <a:r>
              <a:rPr lang="en-US" sz="2400" b="1" dirty="0"/>
              <a:t>Awards Ceremony: </a:t>
            </a:r>
            <a:r>
              <a:rPr lang="en-US" sz="2400" dirty="0"/>
              <a:t>Celebrate your colleagues’ achievements.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A6CED-C06C-DE7B-619A-6DC965CE2F59}"/>
              </a:ext>
            </a:extLst>
          </p:cNvPr>
          <p:cNvSpPr txBox="1"/>
          <p:nvPr/>
        </p:nvSpPr>
        <p:spPr>
          <a:xfrm>
            <a:off x="0" y="1274134"/>
            <a:ext cx="778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Chance to Network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B98303-AD47-1337-4B25-7ECB2806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TMS Fall Meeting at </a:t>
            </a:r>
            <a:r>
              <a:rPr lang="en-US" sz="3200" b="1" dirty="0"/>
              <a:t>Materials Science &amp; Technology (MS&amp;T)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F6B9F-CD2A-71D1-42EC-3C124D19B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8436" y="1151425"/>
            <a:ext cx="5113563" cy="5100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42BEA-810C-0981-A42F-99C8EABD6455}"/>
              </a:ext>
            </a:extLst>
          </p:cNvPr>
          <p:cNvSpPr txBox="1"/>
          <p:nvPr/>
        </p:nvSpPr>
        <p:spPr>
          <a:xfrm>
            <a:off x="579664" y="2032906"/>
            <a:ext cx="59762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MS&amp;T is organized 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Association for Iron &amp; Steel Technology (AIST)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American Ceramic Society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ACerS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TMS-specific programming and events are highlighted on the TMS Fall Meeting website and on the MS&amp;T App</a:t>
            </a:r>
          </a:p>
        </p:txBody>
      </p:sp>
    </p:spTree>
    <p:extLst>
      <p:ext uri="{BB962C8B-B14F-4D97-AF65-F5344CB8AC3E}">
        <p14:creationId xmlns:p14="http://schemas.microsoft.com/office/powerpoint/2010/main" val="150899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01B4A-7234-372B-A758-A992BBF1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TMS Specialty Congress </a:t>
            </a:r>
            <a:r>
              <a:rPr lang="en-US" sz="3600" b="1" dirty="0"/>
              <a:t>and Specialty Meetings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3CD01-C90C-1B64-B7FC-BD82B3126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5903" y="1151428"/>
            <a:ext cx="5116096" cy="5103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E0E0C-0B89-6C8E-0245-08069128AFFE}"/>
              </a:ext>
            </a:extLst>
          </p:cNvPr>
          <p:cNvSpPr txBox="1"/>
          <p:nvPr/>
        </p:nvSpPr>
        <p:spPr>
          <a:xfrm>
            <a:off x="352926" y="1291392"/>
            <a:ext cx="66253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Great opportunities to network with colleagues in your field!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TMS Specialty Congress: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Convenes recurring specialty meetings under one roof with a single registration fee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Combines focused technical communities with cross-disciplinary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TMS Specialty Meetings: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Research from academia, government, and industry are presented on topics from extraction to practical/end use.</a:t>
            </a:r>
          </a:p>
        </p:txBody>
      </p:sp>
    </p:spTree>
    <p:extLst>
      <p:ext uri="{BB962C8B-B14F-4D97-AF65-F5344CB8AC3E}">
        <p14:creationId xmlns:p14="http://schemas.microsoft.com/office/powerpoint/2010/main" val="269934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BC6D6A-493E-E77D-7238-6A22F772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Tips for Successful Meetings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E1C5BF-DB1B-F790-C942-305D0C9E8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8928" y="1138990"/>
            <a:ext cx="5128749" cy="5119216"/>
          </a:xfr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EEF66338-7082-FEF8-1590-96BFDB0AB756}"/>
              </a:ext>
            </a:extLst>
          </p:cNvPr>
          <p:cNvSpPr txBox="1">
            <a:spLocks/>
          </p:cNvSpPr>
          <p:nvPr/>
        </p:nvSpPr>
        <p:spPr>
          <a:xfrm>
            <a:off x="307859" y="1423037"/>
            <a:ext cx="7153211" cy="509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200" b="1" dirty="0"/>
              <a:t>Be Prepared: </a:t>
            </a:r>
            <a:r>
              <a:rPr lang="en-US" sz="2200" dirty="0"/>
              <a:t>For the TMS Annual Meeting and MS&amp;T, this means downloading the conference app and building a schedule for the week. Both of these conferences have multiple concurrent sessions, so planning ahead is key. For smaller meetings, access the conference websites for planning materials. 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Check Your Email: </a:t>
            </a:r>
            <a:r>
              <a:rPr lang="en-US" sz="2200" dirty="0"/>
              <a:t>The week prior to a meeting, you’ll typically receive a message with key information on events, activities, and answers to frequently asked questions.</a:t>
            </a:r>
            <a:endParaRPr lang="en-US" sz="2200" b="1" dirty="0"/>
          </a:p>
          <a:p>
            <a:r>
              <a:rPr lang="en-US" sz="2200" b="1" dirty="0"/>
              <a:t>Avoid the Lines: </a:t>
            </a:r>
            <a:r>
              <a:rPr lang="en-US" sz="2200" dirty="0"/>
              <a:t>Get your badge and materials from the Registration Desk on Sunday so you can attend any evening opening receptions and beat the Monday morning rush.</a:t>
            </a:r>
          </a:p>
          <a:p>
            <a:pPr>
              <a:spcBef>
                <a:spcPts val="1200"/>
              </a:spcBef>
            </a:pPr>
            <a:r>
              <a:rPr lang="en-US" sz="2200" b="1" dirty="0"/>
              <a:t>Use Your Tickets: </a:t>
            </a:r>
            <a:r>
              <a:rPr lang="en-US" sz="2200" dirty="0"/>
              <a:t>Your registration fee often includes reception events and/or meals; check the back of your name badge for tickets to these events. </a:t>
            </a:r>
          </a:p>
          <a:p>
            <a:pPr>
              <a:spcBef>
                <a:spcPts val="1200"/>
              </a:spcBef>
            </a:pPr>
            <a:r>
              <a:rPr lang="en-US" sz="2200" b="1" dirty="0"/>
              <a:t>Wear Comfortable Shoes: </a:t>
            </a:r>
            <a:r>
              <a:rPr lang="en-US" sz="2200" dirty="0"/>
              <a:t>You may want to sample a variety of sessions in different locations, and that means a lot of walking.</a:t>
            </a: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7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18E9A9B-39BE-E5D7-7EEA-4978ECCD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4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Expert Tips for a Successful Meeting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E17EB8-4845-DAE0-ACE1-343A358D52AC}"/>
              </a:ext>
            </a:extLst>
          </p:cNvPr>
          <p:cNvSpPr txBox="1">
            <a:spLocks/>
          </p:cNvSpPr>
          <p:nvPr/>
        </p:nvSpPr>
        <p:spPr>
          <a:xfrm>
            <a:off x="291199" y="1751412"/>
            <a:ext cx="6614928" cy="510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Be a Prepared Presenter: </a:t>
            </a:r>
            <a:r>
              <a:rPr lang="en-US" sz="2000" dirty="0"/>
              <a:t>If you are presenting a talk, go to your session room early to meet with session chairs and ask any questions you may have. A laptop will be provided in the room, but you can also use your own.</a:t>
            </a:r>
          </a:p>
          <a:p>
            <a:r>
              <a:rPr lang="en-US" sz="2000" b="1" dirty="0"/>
              <a:t>Be Interactive: </a:t>
            </a:r>
            <a:r>
              <a:rPr lang="en-US" sz="2000" dirty="0"/>
              <a:t>Don’t be afraid to ask questions of the presenters. This isn’t just about disseminating information; it’s also about collaborating with your peers.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Get Involved: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TMS technical committees hold in-person meetings at the TMS Annual Meeting and at MS&amp;T. These meetings are open to all TMS members and are a great way to increase your involvement in the Society. Check the app for schedule details.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7F4D882-A870-D555-3715-FB955B85A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7160" y="1138990"/>
            <a:ext cx="5128749" cy="5119216"/>
          </a:xfrm>
        </p:spPr>
      </p:pic>
    </p:spTree>
    <p:extLst>
      <p:ext uri="{BB962C8B-B14F-4D97-AF65-F5344CB8AC3E}">
        <p14:creationId xmlns:p14="http://schemas.microsoft.com/office/powerpoint/2010/main" val="423978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9A73EE-9107-0404-4FC1-4762888C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90" y="2354838"/>
            <a:ext cx="558247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Plan to meet up with your fellow members at an upcoming conference. TMS members receive significant registration discounts on all events.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 more about Upcoming Meetings at: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www.tms.org/Meetings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ED7762-6766-73F7-D258-F6DDADB9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pic>
        <p:nvPicPr>
          <p:cNvPr id="5" name="Picture 4" descr="A collage of people talking&#10;&#10;Description automatically generated">
            <a:extLst>
              <a:ext uri="{FF2B5EF4-FFF2-40B4-BE49-F238E27FC236}">
                <a16:creationId xmlns:a16="http://schemas.microsoft.com/office/drawing/2014/main" id="{95346834-0BF8-C4A5-0027-B38153491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56" y="1143896"/>
            <a:ext cx="5125165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5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aleway Black"/>
        <a:ea typeface=""/>
        <a:cs typeface=""/>
      </a:majorFont>
      <a:minorFont>
        <a:latin typeface="Bebas Neue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621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Bebas Neue Book</vt:lpstr>
      <vt:lpstr>Calibri</vt:lpstr>
      <vt:lpstr>Raleway Black</vt:lpstr>
      <vt:lpstr>Office Theme</vt:lpstr>
      <vt:lpstr>PowerPoint Presentation</vt:lpstr>
      <vt:lpstr>Presented by</vt:lpstr>
      <vt:lpstr>TMS Annual Meeting and Exhibition</vt:lpstr>
      <vt:lpstr>TMS Annual Meeting &amp; Exhibition</vt:lpstr>
      <vt:lpstr>TMS Fall Meeting at Materials Science &amp; Technology (MS&amp;T)</vt:lpstr>
      <vt:lpstr>TMS Specialty Congress and Specialty Meetings</vt:lpstr>
      <vt:lpstr>Expert Tips for Successful Meetings</vt:lpstr>
      <vt:lpstr>Expert Tips for a Successful Meeting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Rasel</dc:creator>
  <cp:lastModifiedBy>David Rasel</cp:lastModifiedBy>
  <cp:revision>10</cp:revision>
  <dcterms:created xsi:type="dcterms:W3CDTF">2023-10-30T17:55:14Z</dcterms:created>
  <dcterms:modified xsi:type="dcterms:W3CDTF">2024-06-27T13:58:40Z</dcterms:modified>
</cp:coreProperties>
</file>