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40" d="100"/>
          <a:sy n="40" d="100"/>
        </p:scale>
        <p:origin x="2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F474-F1D9-BC5A-7556-229E5DD64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14B89-2112-7326-7D9A-D14AD1ECA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D1B8D-0F5A-FDA4-F74B-1897F9ED0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0CB8D-8800-F87A-C944-A8A2E303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E6B91-770E-1C1E-CC38-C70BD73F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7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5BF73-8239-97E5-0E00-A3C35D8A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F0D459-202A-725D-43B2-8C69B9EF8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A97A0-7E45-5851-A870-26888D80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BF73A-D03F-F656-1884-4EE4A8A5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DD5CD-9783-2C3F-C927-437B2C36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8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30B696-2C08-E645-D3A4-9F79C5ABC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C2A0D-6D74-0949-CA03-737DC75C9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88137-AD5C-DE4E-07AA-178047D2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1F4C9-2417-441E-994B-E1C382E4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FE7C3-CEF0-EBC8-1B80-CB7C2D58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9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E349-50E9-BE34-1220-F7408701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A120E-B5D5-E1C5-E39C-F64EB0177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E2565-4B0F-E482-29A3-CA1B9CDA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A19E3-A86E-9F6D-A813-BEF7CED72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B281B-D1C5-A8B9-AAA0-8B221992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9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EE7B0-098D-79D2-C708-FB189174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E9A6D-2983-9F02-F201-60F5DE554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71F1F-E5F7-098F-2EBA-C11A2DFC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D2BDE-3501-A20C-5EF4-CE604A0F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78014-6086-16F4-0908-3D200DDB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ABC53-35F6-98CB-4798-FA28FC02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41B2-1586-3328-0F77-CDA9450C1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37B40-474C-47AD-1EA8-D8211D85A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5C8A4-1EA6-8E3D-B307-63AF778F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9FAAD-00EC-4FCB-7DF0-C251CDF6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6F60B-AE0E-4F81-E34E-732CA47DD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4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5703-E9F9-2490-66BE-F53D3BA7E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93A8B-9BB5-E8FC-9698-D6F98295A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CABBD-1DEF-8ED5-4CE5-475077C0B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0D3AD-2702-90E9-45BC-621EB128B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6E1E5E-A6E9-DBC1-7C98-C0E2809ED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2510C8-1951-7E28-E568-48124AFEF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5D6E1B-114D-77C0-6815-37A20189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D933D-E4E9-220F-DC73-B0C6C6B8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40FD-876D-A33F-6262-DFB18A3C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7D38AC-BE79-8A51-2AAC-530A5AF17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B015C-FBB8-72C7-0970-6621564F5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BC17D-258E-5FCA-9781-AF176999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8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E1E01-B0E9-6239-122D-A051031D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892F8A-57DA-E3E4-CCBE-660C0953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7E925-161B-0260-C094-B7A16E02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EF9B1-53FC-2550-9A34-ADD86F46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98577-74DB-C88E-A903-1257300ED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335BE-1BA3-3023-57F5-40A2DE369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509A4-195A-CA16-80A8-9BC24A1B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95941-E923-8274-261F-A3DFBA6F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3BB51-AC23-4ACD-18D6-60053F66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8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1973-A534-ED04-6FE5-C6616E93D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EA531-C073-D795-9472-B7AB16D03C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0C680-FC38-C10F-FC1F-FB404EA9D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6D123-86E5-6A3E-3ED8-0561B314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1F886-7017-E8C3-FA0F-69563AE29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1E0E1-253D-A979-6CC4-7DD7A42D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0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120877-849F-63F2-198A-E0B1CC81D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462D4-7B89-17CB-2373-90F738A3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91DC8-6AEE-D273-0EE1-2FC62D1D3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2883CD-E5B3-499C-9E92-AC26389E8C5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C21C9-8D1F-2F30-A713-00B00152C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E8536-136E-4168-07FD-FB2B0717D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791840-A4E5-4483-9146-8EA7C368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3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poster&#10;&#10;Description automatically generated">
            <a:extLst>
              <a:ext uri="{FF2B5EF4-FFF2-40B4-BE49-F238E27FC236}">
                <a16:creationId xmlns:a16="http://schemas.microsoft.com/office/drawing/2014/main" id="{55CE2F49-9529-98D3-B9E4-6FEDDC810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62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Enright</dc:creator>
  <cp:lastModifiedBy>Megan Enright</cp:lastModifiedBy>
  <cp:revision>1</cp:revision>
  <dcterms:created xsi:type="dcterms:W3CDTF">2024-05-14T19:03:13Z</dcterms:created>
  <dcterms:modified xsi:type="dcterms:W3CDTF">2024-05-14T19:03:56Z</dcterms:modified>
</cp:coreProperties>
</file>