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20318413" cy="203184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E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8" d="100"/>
          <a:sy n="38" d="100"/>
        </p:scale>
        <p:origin x="243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881" y="3325260"/>
            <a:ext cx="17270651" cy="7073818"/>
          </a:xfrm>
        </p:spPr>
        <p:txBody>
          <a:bodyPr anchor="b"/>
          <a:lstStyle>
            <a:lvl1pPr algn="ctr"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10671872"/>
            <a:ext cx="15238810" cy="4905578"/>
          </a:xfrm>
        </p:spPr>
        <p:txBody>
          <a:bodyPr/>
          <a:lstStyle>
            <a:lvl1pPr marL="0" indent="0" algn="ctr">
              <a:buNone/>
              <a:defRPr sz="5333"/>
            </a:lvl1pPr>
            <a:lvl2pPr marL="1015898" indent="0" algn="ctr">
              <a:buNone/>
              <a:defRPr sz="4444"/>
            </a:lvl2pPr>
            <a:lvl3pPr marL="2031797" indent="0" algn="ctr">
              <a:buNone/>
              <a:defRPr sz="4000"/>
            </a:lvl3pPr>
            <a:lvl4pPr marL="3047695" indent="0" algn="ctr">
              <a:buNone/>
              <a:defRPr sz="3555"/>
            </a:lvl4pPr>
            <a:lvl5pPr marL="4063594" indent="0" algn="ctr">
              <a:buNone/>
              <a:defRPr sz="3555"/>
            </a:lvl5pPr>
            <a:lvl6pPr marL="5079492" indent="0" algn="ctr">
              <a:buNone/>
              <a:defRPr sz="3555"/>
            </a:lvl6pPr>
            <a:lvl7pPr marL="6095390" indent="0" algn="ctr">
              <a:buNone/>
              <a:defRPr sz="3555"/>
            </a:lvl7pPr>
            <a:lvl8pPr marL="7111289" indent="0" algn="ctr">
              <a:buNone/>
              <a:defRPr sz="3555"/>
            </a:lvl8pPr>
            <a:lvl9pPr marL="8127187" indent="0" algn="ctr">
              <a:buNone/>
              <a:defRPr sz="355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8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172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5" y="1081767"/>
            <a:ext cx="4381158" cy="1721891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2" y="1081767"/>
            <a:ext cx="12889493" cy="1721891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32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1">
            <a:extLst>
              <a:ext uri="{FF2B5EF4-FFF2-40B4-BE49-F238E27FC236}">
                <a16:creationId xmlns:a16="http://schemas.microsoft.com/office/drawing/2014/main" id="{58877829-3D91-A0F3-E095-82421A1C06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7589343"/>
            <a:ext cx="4320000" cy="554181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45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10" y="5065499"/>
            <a:ext cx="17524631" cy="8451894"/>
          </a:xfrm>
        </p:spPr>
        <p:txBody>
          <a:bodyPr anchor="b"/>
          <a:lstStyle>
            <a:lvl1pPr>
              <a:defRPr sz="1333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10" y="13597351"/>
            <a:ext cx="17524631" cy="4444651"/>
          </a:xfrm>
        </p:spPr>
        <p:txBody>
          <a:bodyPr/>
          <a:lstStyle>
            <a:lvl1pPr marL="0" indent="0">
              <a:buNone/>
              <a:defRPr sz="5333">
                <a:solidFill>
                  <a:schemeClr val="tx1"/>
                </a:solidFill>
              </a:defRPr>
            </a:lvl1pPr>
            <a:lvl2pPr marL="1015898" indent="0">
              <a:buNone/>
              <a:defRPr sz="4444">
                <a:solidFill>
                  <a:schemeClr val="tx1">
                    <a:tint val="75000"/>
                  </a:schemeClr>
                </a:solidFill>
              </a:defRPr>
            </a:lvl2pPr>
            <a:lvl3pPr marL="2031797" indent="0">
              <a:buNone/>
              <a:defRPr sz="4000">
                <a:solidFill>
                  <a:schemeClr val="tx1">
                    <a:tint val="75000"/>
                  </a:schemeClr>
                </a:solidFill>
              </a:defRPr>
            </a:lvl3pPr>
            <a:lvl4pPr marL="3047695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4pPr>
            <a:lvl5pPr marL="4063594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5pPr>
            <a:lvl6pPr marL="5079492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6pPr>
            <a:lvl7pPr marL="6095390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7pPr>
            <a:lvl8pPr marL="7111289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8pPr>
            <a:lvl9pPr marL="8127187" indent="0">
              <a:buNone/>
              <a:defRPr sz="355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45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5408837"/>
            <a:ext cx="8635326" cy="128918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15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081772"/>
            <a:ext cx="17524631" cy="392728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9" y="4980835"/>
            <a:ext cx="8595640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9" y="7421865"/>
            <a:ext cx="8595640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8" y="4980835"/>
            <a:ext cx="8637972" cy="2441030"/>
          </a:xfrm>
        </p:spPr>
        <p:txBody>
          <a:bodyPr anchor="b"/>
          <a:lstStyle>
            <a:lvl1pPr marL="0" indent="0">
              <a:buNone/>
              <a:defRPr sz="5333" b="1"/>
            </a:lvl1pPr>
            <a:lvl2pPr marL="1015898" indent="0">
              <a:buNone/>
              <a:defRPr sz="4444" b="1"/>
            </a:lvl2pPr>
            <a:lvl3pPr marL="2031797" indent="0">
              <a:buNone/>
              <a:defRPr sz="4000" b="1"/>
            </a:lvl3pPr>
            <a:lvl4pPr marL="3047695" indent="0">
              <a:buNone/>
              <a:defRPr sz="3555" b="1"/>
            </a:lvl4pPr>
            <a:lvl5pPr marL="4063594" indent="0">
              <a:buNone/>
              <a:defRPr sz="3555" b="1"/>
            </a:lvl5pPr>
            <a:lvl6pPr marL="5079492" indent="0">
              <a:buNone/>
              <a:defRPr sz="3555" b="1"/>
            </a:lvl6pPr>
            <a:lvl7pPr marL="6095390" indent="0">
              <a:buNone/>
              <a:defRPr sz="3555" b="1"/>
            </a:lvl7pPr>
            <a:lvl8pPr marL="7111289" indent="0">
              <a:buNone/>
              <a:defRPr sz="3555" b="1"/>
            </a:lvl8pPr>
            <a:lvl9pPr marL="8127187" indent="0">
              <a:buNone/>
              <a:defRPr sz="355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8" y="7421865"/>
            <a:ext cx="8637972" cy="1091644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157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552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1518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2925479"/>
            <a:ext cx="10286197" cy="14439243"/>
          </a:xfrm>
        </p:spPr>
        <p:txBody>
          <a:bodyPr/>
          <a:lstStyle>
            <a:lvl1pPr>
              <a:defRPr sz="7110"/>
            </a:lvl1pPr>
            <a:lvl2pPr>
              <a:defRPr sz="6222"/>
            </a:lvl2pPr>
            <a:lvl3pPr>
              <a:defRPr sz="5333"/>
            </a:lvl3pPr>
            <a:lvl4pPr>
              <a:defRPr sz="4444"/>
            </a:lvl4pPr>
            <a:lvl5pPr>
              <a:defRPr sz="4444"/>
            </a:lvl5pPr>
            <a:lvl6pPr>
              <a:defRPr sz="4444"/>
            </a:lvl6pPr>
            <a:lvl7pPr>
              <a:defRPr sz="4444"/>
            </a:lvl7pPr>
            <a:lvl8pPr>
              <a:defRPr sz="4444"/>
            </a:lvl8pPr>
            <a:lvl9pPr>
              <a:defRPr sz="4444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419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1354561"/>
            <a:ext cx="6553217" cy="4740963"/>
          </a:xfrm>
        </p:spPr>
        <p:txBody>
          <a:bodyPr anchor="b"/>
          <a:lstStyle>
            <a:lvl1pPr>
              <a:defRPr sz="71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2925479"/>
            <a:ext cx="10286197" cy="14439243"/>
          </a:xfrm>
        </p:spPr>
        <p:txBody>
          <a:bodyPr anchor="t"/>
          <a:lstStyle>
            <a:lvl1pPr marL="0" indent="0">
              <a:buNone/>
              <a:defRPr sz="7110"/>
            </a:lvl1pPr>
            <a:lvl2pPr marL="1015898" indent="0">
              <a:buNone/>
              <a:defRPr sz="6222"/>
            </a:lvl2pPr>
            <a:lvl3pPr marL="2031797" indent="0">
              <a:buNone/>
              <a:defRPr sz="5333"/>
            </a:lvl3pPr>
            <a:lvl4pPr marL="3047695" indent="0">
              <a:buNone/>
              <a:defRPr sz="4444"/>
            </a:lvl4pPr>
            <a:lvl5pPr marL="4063594" indent="0">
              <a:buNone/>
              <a:defRPr sz="4444"/>
            </a:lvl5pPr>
            <a:lvl6pPr marL="5079492" indent="0">
              <a:buNone/>
              <a:defRPr sz="4444"/>
            </a:lvl6pPr>
            <a:lvl7pPr marL="6095390" indent="0">
              <a:buNone/>
              <a:defRPr sz="4444"/>
            </a:lvl7pPr>
            <a:lvl8pPr marL="7111289" indent="0">
              <a:buNone/>
              <a:defRPr sz="4444"/>
            </a:lvl8pPr>
            <a:lvl9pPr marL="8127187" indent="0">
              <a:buNone/>
              <a:defRPr sz="4444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7" y="6095524"/>
            <a:ext cx="6553217" cy="11292712"/>
          </a:xfrm>
        </p:spPr>
        <p:txBody>
          <a:bodyPr/>
          <a:lstStyle>
            <a:lvl1pPr marL="0" indent="0">
              <a:buNone/>
              <a:defRPr sz="3555"/>
            </a:lvl1pPr>
            <a:lvl2pPr marL="1015898" indent="0">
              <a:buNone/>
              <a:defRPr sz="3111"/>
            </a:lvl2pPr>
            <a:lvl3pPr marL="2031797" indent="0">
              <a:buNone/>
              <a:defRPr sz="2666"/>
            </a:lvl3pPr>
            <a:lvl4pPr marL="3047695" indent="0">
              <a:buNone/>
              <a:defRPr sz="2222"/>
            </a:lvl4pPr>
            <a:lvl5pPr marL="4063594" indent="0">
              <a:buNone/>
              <a:defRPr sz="2222"/>
            </a:lvl5pPr>
            <a:lvl6pPr marL="5079492" indent="0">
              <a:buNone/>
              <a:defRPr sz="2222"/>
            </a:lvl6pPr>
            <a:lvl7pPr marL="6095390" indent="0">
              <a:buNone/>
              <a:defRPr sz="2222"/>
            </a:lvl7pPr>
            <a:lvl8pPr marL="7111289" indent="0">
              <a:buNone/>
              <a:defRPr sz="2222"/>
            </a:lvl8pPr>
            <a:lvl9pPr marL="8127187" indent="0">
              <a:buNone/>
              <a:defRPr sz="222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E171F66-07E0-2CC5-ABD5-4ED710EE4B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20318413" cy="203184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1081772"/>
            <a:ext cx="17524631" cy="39272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5408837"/>
            <a:ext cx="17524631" cy="1289184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C644A8-2C33-40BA-B93E-BC89C654C2AA}" type="datetimeFigureOut">
              <a:rPr lang="en-US" smtClean="0"/>
              <a:t>5/14/2024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18832163"/>
            <a:ext cx="6857464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18832163"/>
            <a:ext cx="4571643" cy="10817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6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D7FD76-8AF5-4D10-B4D2-DAF46402D9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81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2031797" rtl="0" eaLnBrk="1" latinLnBrk="0" hangingPunct="1">
        <a:lnSpc>
          <a:spcPct val="90000"/>
        </a:lnSpc>
        <a:spcBef>
          <a:spcPct val="0"/>
        </a:spcBef>
        <a:buNone/>
        <a:defRPr sz="977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7949" indent="-507949" algn="l" defTabSz="2031797" rtl="0" eaLnBrk="1" latinLnBrk="0" hangingPunct="1">
        <a:lnSpc>
          <a:spcPct val="90000"/>
        </a:lnSpc>
        <a:spcBef>
          <a:spcPts val="2222"/>
        </a:spcBef>
        <a:buFont typeface="Arial" panose="020B0604020202020204" pitchFamily="34" charset="0"/>
        <a:buChar char="•"/>
        <a:defRPr sz="6222" kern="1200">
          <a:solidFill>
            <a:schemeClr val="tx1"/>
          </a:solidFill>
          <a:latin typeface="+mn-lt"/>
          <a:ea typeface="+mn-ea"/>
          <a:cs typeface="+mn-cs"/>
        </a:defRPr>
      </a:lvl1pPr>
      <a:lvl2pPr marL="152384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5333" kern="1200">
          <a:solidFill>
            <a:schemeClr val="tx1"/>
          </a:solidFill>
          <a:latin typeface="+mn-lt"/>
          <a:ea typeface="+mn-ea"/>
          <a:cs typeface="+mn-cs"/>
        </a:defRPr>
      </a:lvl2pPr>
      <a:lvl3pPr marL="253974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444" kern="1200">
          <a:solidFill>
            <a:schemeClr val="tx1"/>
          </a:solidFill>
          <a:latin typeface="+mn-lt"/>
          <a:ea typeface="+mn-ea"/>
          <a:cs typeface="+mn-cs"/>
        </a:defRPr>
      </a:lvl3pPr>
      <a:lvl4pPr marL="3555644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571543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587441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603340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619238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635136" indent="-507949" algn="l" defTabSz="2031797" rtl="0" eaLnBrk="1" latinLnBrk="0" hangingPunct="1">
        <a:lnSpc>
          <a:spcPct val="90000"/>
        </a:lnSpc>
        <a:spcBef>
          <a:spcPts val="1111"/>
        </a:spcBef>
        <a:buFont typeface="Arial" panose="020B0604020202020204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1015898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203179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3pPr>
      <a:lvl4pPr marL="3047695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4pPr>
      <a:lvl5pPr marL="4063594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5pPr>
      <a:lvl6pPr marL="5079492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6pPr>
      <a:lvl7pPr marL="6095390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7pPr>
      <a:lvl8pPr marL="7111289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8pPr>
      <a:lvl9pPr marL="8127187" algn="l" defTabSz="2031797" rtl="0" eaLnBrk="1" latinLnBrk="0" hangingPunct="1">
        <a:defRPr sz="4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2574909-28FA-3F61-8165-42D1A036DAF2}"/>
              </a:ext>
            </a:extLst>
          </p:cNvPr>
          <p:cNvSpPr txBox="1"/>
          <p:nvPr/>
        </p:nvSpPr>
        <p:spPr>
          <a:xfrm>
            <a:off x="6965000" y="8318686"/>
            <a:ext cx="12195000" cy="11163114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r>
              <a:rPr lang="en-US" sz="4400" dirty="0">
                <a:latin typeface="Helvetica" pitchFamily="34" charset="0"/>
              </a:rPr>
              <a:t>&lt;replace with one or two takeaways from your session&gt;.</a:t>
            </a:r>
          </a:p>
          <a:p>
            <a:r>
              <a:rPr lang="en-US" sz="4400" b="1" dirty="0">
                <a:solidFill>
                  <a:srgbClr val="606E61"/>
                </a:solidFill>
                <a:latin typeface="Helvetica" pitchFamily="34" charset="0"/>
              </a:rPr>
              <a:t>_______________________________________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b="1" dirty="0">
                <a:latin typeface="Helvetica" pitchFamily="34" charset="0"/>
              </a:rPr>
              <a:t>“&lt;replace with quote&gt;.”</a:t>
            </a:r>
          </a:p>
          <a:p>
            <a:endParaRPr lang="en-US" sz="4400" b="1" dirty="0">
              <a:latin typeface="Helvetica" pitchFamily="34" charset="0"/>
            </a:endParaRPr>
          </a:p>
          <a:p>
            <a:r>
              <a:rPr lang="en-US" sz="4400" dirty="0">
                <a:latin typeface="Helvetica" pitchFamily="34" charset="0"/>
              </a:rPr>
              <a:t>— &lt;replace with name, title, organization&gt;</a:t>
            </a:r>
          </a:p>
          <a:p>
            <a:endParaRPr lang="en-US" sz="4400" b="1" dirty="0">
              <a:solidFill>
                <a:srgbClr val="F68B1F"/>
              </a:solidFill>
              <a:latin typeface="Helvetica" pitchFamily="34" charset="0"/>
            </a:endParaRPr>
          </a:p>
          <a:p>
            <a:endParaRPr lang="en-US" sz="4400" dirty="0">
              <a:solidFill>
                <a:srgbClr val="F68B1F"/>
              </a:solidFill>
              <a:latin typeface="Helvetica" pitchFamily="34" charset="0"/>
            </a:endParaRPr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66FD70F3-8BE9-4362-89F9-0197ACA807F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475000" y="8318686"/>
            <a:ext cx="4320000" cy="5541818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2932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</TotalTime>
  <Words>27</Words>
  <Application>Microsoft Office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Bob Demmler</dc:creator>
  <cp:lastModifiedBy>Bob Demmler</cp:lastModifiedBy>
  <cp:revision>3</cp:revision>
  <dcterms:created xsi:type="dcterms:W3CDTF">2023-09-29T13:59:09Z</dcterms:created>
  <dcterms:modified xsi:type="dcterms:W3CDTF">2024-05-14T12:41:22Z</dcterms:modified>
</cp:coreProperties>
</file>